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4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0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93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8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9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8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8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9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2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1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3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9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1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6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63CDAF9-C1B7-4FF4-AD10-3B013EC2B04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openxmlformats.org/officeDocument/2006/relationships/slide" Target="slide21.xml"/><Relationship Id="rId21" Type="http://schemas.openxmlformats.org/officeDocument/2006/relationships/slide" Target="slide12.xml"/><Relationship Id="rId34" Type="http://schemas.openxmlformats.org/officeDocument/2006/relationships/image" Target="../media/image24.png"/><Relationship Id="rId42" Type="http://schemas.openxmlformats.org/officeDocument/2006/relationships/image" Target="../media/image28.png"/><Relationship Id="rId47" Type="http://schemas.openxmlformats.org/officeDocument/2006/relationships/slide" Target="slide25.xml"/><Relationship Id="rId50" Type="http://schemas.openxmlformats.org/officeDocument/2006/relationships/image" Target="../media/image32.png"/><Relationship Id="rId55" Type="http://schemas.openxmlformats.org/officeDocument/2006/relationships/slide" Target="slide29.xml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9" Type="http://schemas.openxmlformats.org/officeDocument/2006/relationships/slide" Target="slide16.xml"/><Relationship Id="rId11" Type="http://schemas.openxmlformats.org/officeDocument/2006/relationships/slide" Target="slide7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slide" Target="slide20.xml"/><Relationship Id="rId40" Type="http://schemas.openxmlformats.org/officeDocument/2006/relationships/image" Target="../media/image27.png"/><Relationship Id="rId45" Type="http://schemas.openxmlformats.org/officeDocument/2006/relationships/slide" Target="slide24.xml"/><Relationship Id="rId53" Type="http://schemas.openxmlformats.org/officeDocument/2006/relationships/slide" Target="slide28.xml"/><Relationship Id="rId58" Type="http://schemas.openxmlformats.org/officeDocument/2006/relationships/image" Target="../media/image36.png"/><Relationship Id="rId5" Type="http://schemas.openxmlformats.org/officeDocument/2006/relationships/slide" Target="slide4.xml"/><Relationship Id="rId19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slide" Target="slide15.xml"/><Relationship Id="rId30" Type="http://schemas.openxmlformats.org/officeDocument/2006/relationships/image" Target="../media/image22.png"/><Relationship Id="rId35" Type="http://schemas.openxmlformats.org/officeDocument/2006/relationships/slide" Target="slide19.xml"/><Relationship Id="rId43" Type="http://schemas.openxmlformats.org/officeDocument/2006/relationships/slide" Target="slide23.xml"/><Relationship Id="rId48" Type="http://schemas.openxmlformats.org/officeDocument/2006/relationships/image" Target="../media/image31.png"/><Relationship Id="rId56" Type="http://schemas.openxmlformats.org/officeDocument/2006/relationships/image" Target="../media/image35.png"/><Relationship Id="rId8" Type="http://schemas.openxmlformats.org/officeDocument/2006/relationships/image" Target="../media/image11.png"/><Relationship Id="rId51" Type="http://schemas.openxmlformats.org/officeDocument/2006/relationships/slide" Target="slide27.xml"/><Relationship Id="rId3" Type="http://schemas.openxmlformats.org/officeDocument/2006/relationships/slide" Target="slide3.xml"/><Relationship Id="rId12" Type="http://schemas.openxmlformats.org/officeDocument/2006/relationships/image" Target="../media/image13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18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59" Type="http://schemas.openxmlformats.org/officeDocument/2006/relationships/image" Target="../media/image8.png"/><Relationship Id="rId20" Type="http://schemas.openxmlformats.org/officeDocument/2006/relationships/image" Target="../media/image17.png"/><Relationship Id="rId41" Type="http://schemas.openxmlformats.org/officeDocument/2006/relationships/slide" Target="slide22.xml"/><Relationship Id="rId5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49" Type="http://schemas.openxmlformats.org/officeDocument/2006/relationships/slide" Target="slide26.xml"/><Relationship Id="rId57" Type="http://schemas.openxmlformats.org/officeDocument/2006/relationships/slide" Target="slide30.xml"/><Relationship Id="rId10" Type="http://schemas.openxmlformats.org/officeDocument/2006/relationships/image" Target="../media/image12.png"/><Relationship Id="rId31" Type="http://schemas.openxmlformats.org/officeDocument/2006/relationships/slide" Target="slide17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Image"/>
          <p:cNvGrpSpPr/>
          <p:nvPr/>
        </p:nvGrpSpPr>
        <p:grpSpPr>
          <a:xfrm>
            <a:off x="2270713" y="1650430"/>
            <a:ext cx="7200000" cy="4493903"/>
            <a:chOff x="2433769" y="196341"/>
            <a:chExt cx="7200000" cy="4493903"/>
          </a:xfrm>
        </p:grpSpPr>
        <p:pic>
          <p:nvPicPr>
            <p:cNvPr id="16" name="Targe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769" y="2140875"/>
              <a:ext cx="7200000" cy="2549369"/>
            </a:xfrm>
            <a:prstGeom prst="rect">
              <a:avLst/>
            </a:prstGeom>
            <a:effectLst/>
          </p:spPr>
        </p:pic>
        <p:pic>
          <p:nvPicPr>
            <p:cNvPr id="21" name="Arrow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2492">
              <a:off x="6866366" y="520876"/>
              <a:ext cx="544453" cy="3240000"/>
            </a:xfrm>
            <a:prstGeom prst="rect">
              <a:avLst/>
            </a:prstGeom>
          </p:spPr>
        </p:pic>
        <p:pic>
          <p:nvPicPr>
            <p:cNvPr id="23" name="Arrow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670">
              <a:off x="4956914" y="196341"/>
              <a:ext cx="483960" cy="2880000"/>
            </a:xfrm>
            <a:prstGeom prst="rect">
              <a:avLst/>
            </a:prstGeom>
          </p:spPr>
        </p:pic>
        <p:pic>
          <p:nvPicPr>
            <p:cNvPr id="24" name="Arrow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8952">
              <a:off x="4671765" y="525766"/>
              <a:ext cx="604943" cy="3600000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39A4C6-1215-4F8B-81D1-5A55E935FA91}"/>
              </a:ext>
            </a:extLst>
          </p:cNvPr>
          <p:cNvSpPr/>
          <p:nvPr/>
        </p:nvSpPr>
        <p:spPr>
          <a:xfrm>
            <a:off x="4728478" y="659022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Нысана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54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get 1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219600"/>
            <a:ext cx="1440000" cy="1440000"/>
          </a:xfrm>
          <a:prstGeom prst="rect">
            <a:avLst/>
          </a:prstGeom>
        </p:spPr>
      </p:pic>
      <p:pic>
        <p:nvPicPr>
          <p:cNvPr id="7" name="Target 2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219600"/>
            <a:ext cx="1440000" cy="1440000"/>
          </a:xfrm>
          <a:prstGeom prst="rect">
            <a:avLst/>
          </a:prstGeom>
        </p:spPr>
      </p:pic>
      <p:pic>
        <p:nvPicPr>
          <p:cNvPr id="9" name="Target 3">
            <a:hlinkClick r:id="rId7" action="ppaction://hlinksldjump" highlightClick="1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14820"/>
            <a:ext cx="1440000" cy="1440000"/>
          </a:xfrm>
          <a:prstGeom prst="rect">
            <a:avLst/>
          </a:prstGeom>
        </p:spPr>
      </p:pic>
      <p:pic>
        <p:nvPicPr>
          <p:cNvPr id="11" name="Target 4">
            <a:hlinkClick r:id="rId9" action="ppaction://hlinksldjump" highlightClick="1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24361"/>
            <a:ext cx="1440000" cy="1434049"/>
          </a:xfrm>
          <a:prstGeom prst="rect">
            <a:avLst/>
          </a:prstGeom>
        </p:spPr>
      </p:pic>
      <p:pic>
        <p:nvPicPr>
          <p:cNvPr id="13" name="Target 5">
            <a:hlinkClick r:id="rId11" action="ppaction://hlinksldjump" highlightClick="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219600"/>
            <a:ext cx="1440000" cy="1440000"/>
          </a:xfrm>
          <a:prstGeom prst="rect">
            <a:avLst/>
          </a:prstGeom>
        </p:spPr>
      </p:pic>
      <p:pic>
        <p:nvPicPr>
          <p:cNvPr id="15" name="Target 6">
            <a:hlinkClick r:id="rId13" action="ppaction://hlinksldjump" highlightClick="1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219600"/>
            <a:ext cx="1440000" cy="1440000"/>
          </a:xfrm>
          <a:prstGeom prst="rect">
            <a:avLst/>
          </a:prstGeom>
        </p:spPr>
      </p:pic>
      <p:pic>
        <p:nvPicPr>
          <p:cNvPr id="17" name="Target 7">
            <a:hlinkClick r:id="rId15" action="ppaction://hlinksldjump" highlightClick="1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19600"/>
            <a:ext cx="1440000" cy="1440000"/>
          </a:xfrm>
          <a:prstGeom prst="rect">
            <a:avLst/>
          </a:prstGeom>
        </p:spPr>
      </p:pic>
      <p:pic>
        <p:nvPicPr>
          <p:cNvPr id="19" name="Target 8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1879200"/>
            <a:ext cx="1440000" cy="1440000"/>
          </a:xfrm>
          <a:prstGeom prst="rect">
            <a:avLst/>
          </a:prstGeom>
        </p:spPr>
      </p:pic>
      <p:pic>
        <p:nvPicPr>
          <p:cNvPr id="21" name="Target 9">
            <a:hlinkClick r:id="rId19" action="ppaction://hlinksldjump" highlightClick="1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1879200"/>
            <a:ext cx="1440000" cy="1440000"/>
          </a:xfrm>
          <a:prstGeom prst="rect">
            <a:avLst/>
          </a:prstGeom>
        </p:spPr>
      </p:pic>
      <p:pic>
        <p:nvPicPr>
          <p:cNvPr id="23" name="Target 10">
            <a:hlinkClick r:id="rId21" action="ppaction://hlinksldjump" highlightClick="1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1869640"/>
            <a:ext cx="1440000" cy="1463901"/>
          </a:xfrm>
          <a:prstGeom prst="rect">
            <a:avLst/>
          </a:prstGeom>
        </p:spPr>
      </p:pic>
      <p:pic>
        <p:nvPicPr>
          <p:cNvPr id="25" name="Target 11">
            <a:hlinkClick r:id="rId23" action="ppaction://hlinksldjump" highlightClick="1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1882771"/>
            <a:ext cx="1440000" cy="1434049"/>
          </a:xfrm>
          <a:prstGeom prst="rect">
            <a:avLst/>
          </a:prstGeom>
        </p:spPr>
      </p:pic>
      <p:pic>
        <p:nvPicPr>
          <p:cNvPr id="27" name="Target 12">
            <a:hlinkClick r:id="rId25" action="ppaction://hlinksldjump" highlightClick="1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1879200"/>
            <a:ext cx="1440000" cy="1440000"/>
          </a:xfrm>
          <a:prstGeom prst="rect">
            <a:avLst/>
          </a:prstGeom>
        </p:spPr>
      </p:pic>
      <p:pic>
        <p:nvPicPr>
          <p:cNvPr id="29" name="Target 13">
            <a:hlinkClick r:id="rId27" action="ppaction://hlinksldjump" highlightClick="1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1879200"/>
            <a:ext cx="1440000" cy="1440000"/>
          </a:xfrm>
          <a:prstGeom prst="rect">
            <a:avLst/>
          </a:prstGeom>
        </p:spPr>
      </p:pic>
      <p:pic>
        <p:nvPicPr>
          <p:cNvPr id="31" name="Target 14">
            <a:hlinkClick r:id="rId29" action="ppaction://hlinksldjump" highlightClick="1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1879200"/>
            <a:ext cx="1440000" cy="1440000"/>
          </a:xfrm>
          <a:prstGeom prst="rect">
            <a:avLst/>
          </a:prstGeom>
        </p:spPr>
      </p:pic>
      <p:pic>
        <p:nvPicPr>
          <p:cNvPr id="33" name="Target 15">
            <a:hlinkClick r:id="rId31" action="ppaction://hlinksldjump" highlightClick="1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3538800"/>
            <a:ext cx="1440000" cy="1440000"/>
          </a:xfrm>
          <a:prstGeom prst="rect">
            <a:avLst/>
          </a:prstGeom>
        </p:spPr>
      </p:pic>
      <p:pic>
        <p:nvPicPr>
          <p:cNvPr id="35" name="Target 16">
            <a:hlinkClick r:id="rId33" action="ppaction://hlinksldjump" highlightClick="1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3538800"/>
            <a:ext cx="1440000" cy="1440000"/>
          </a:xfrm>
          <a:prstGeom prst="rect">
            <a:avLst/>
          </a:prstGeom>
        </p:spPr>
      </p:pic>
      <p:pic>
        <p:nvPicPr>
          <p:cNvPr id="37" name="Target 17">
            <a:hlinkClick r:id="rId35" action="ppaction://hlinksldjump" highlightClick="1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3548361"/>
            <a:ext cx="1440000" cy="1440000"/>
          </a:xfrm>
          <a:prstGeom prst="rect">
            <a:avLst/>
          </a:prstGeom>
        </p:spPr>
      </p:pic>
      <p:pic>
        <p:nvPicPr>
          <p:cNvPr id="39" name="Target 18">
            <a:hlinkClick r:id="rId37" action="ppaction://hlinksldjump" highlightClick="1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3541181"/>
            <a:ext cx="1440000" cy="1434049"/>
          </a:xfrm>
          <a:prstGeom prst="rect">
            <a:avLst/>
          </a:prstGeom>
        </p:spPr>
      </p:pic>
      <p:pic>
        <p:nvPicPr>
          <p:cNvPr id="41" name="Target 19">
            <a:hlinkClick r:id="rId39" action="ppaction://hlinksldjump" highlightClick="1"/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3538800"/>
            <a:ext cx="1440000" cy="1440000"/>
          </a:xfrm>
          <a:prstGeom prst="rect">
            <a:avLst/>
          </a:prstGeom>
        </p:spPr>
      </p:pic>
      <p:pic>
        <p:nvPicPr>
          <p:cNvPr id="43" name="Target 20">
            <a:hlinkClick r:id="rId41" action="ppaction://hlinksldjump" highlightClick="1"/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3538800"/>
            <a:ext cx="1440000" cy="1440000"/>
          </a:xfrm>
          <a:prstGeom prst="rect">
            <a:avLst/>
          </a:prstGeom>
        </p:spPr>
      </p:pic>
      <p:pic>
        <p:nvPicPr>
          <p:cNvPr id="45" name="Target 21">
            <a:hlinkClick r:id="rId43" action="ppaction://hlinksldjump" highlightClick="1"/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3538800"/>
            <a:ext cx="1440000" cy="1440000"/>
          </a:xfrm>
          <a:prstGeom prst="rect">
            <a:avLst/>
          </a:prstGeom>
        </p:spPr>
      </p:pic>
      <p:pic>
        <p:nvPicPr>
          <p:cNvPr id="47" name="Target 22">
            <a:hlinkClick r:id="rId45" action="ppaction://hlinksldjump" highlightClick="1"/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5198400"/>
            <a:ext cx="1440000" cy="1440000"/>
          </a:xfrm>
          <a:prstGeom prst="rect">
            <a:avLst/>
          </a:prstGeom>
        </p:spPr>
      </p:pic>
      <p:pic>
        <p:nvPicPr>
          <p:cNvPr id="49" name="Target 23">
            <a:hlinkClick r:id="rId47" action="ppaction://hlinksldjump" highlightClick="1"/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5198400"/>
            <a:ext cx="1440000" cy="1440000"/>
          </a:xfrm>
          <a:prstGeom prst="rect">
            <a:avLst/>
          </a:prstGeom>
        </p:spPr>
      </p:pic>
      <p:pic>
        <p:nvPicPr>
          <p:cNvPr id="51" name="Target 24">
            <a:hlinkClick r:id="rId49" action="ppaction://hlinksldjump" highlightClick="1"/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5203181"/>
            <a:ext cx="1440000" cy="1440000"/>
          </a:xfrm>
          <a:prstGeom prst="rect">
            <a:avLst/>
          </a:prstGeom>
        </p:spPr>
      </p:pic>
      <p:pic>
        <p:nvPicPr>
          <p:cNvPr id="53" name="Target 25">
            <a:hlinkClick r:id="rId51" action="ppaction://hlinksldjump" highlightClick="1"/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5199591"/>
            <a:ext cx="1440000" cy="1434049"/>
          </a:xfrm>
          <a:prstGeom prst="rect">
            <a:avLst/>
          </a:prstGeom>
        </p:spPr>
      </p:pic>
      <p:pic>
        <p:nvPicPr>
          <p:cNvPr id="55" name="Target 26">
            <a:hlinkClick r:id="rId53" action="ppaction://hlinksldjump" highlightClick="1"/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5198400"/>
            <a:ext cx="1440000" cy="1440000"/>
          </a:xfrm>
          <a:prstGeom prst="rect">
            <a:avLst/>
          </a:prstGeom>
        </p:spPr>
      </p:pic>
      <p:pic>
        <p:nvPicPr>
          <p:cNvPr id="57" name="Target 27">
            <a:hlinkClick r:id="rId55" action="ppaction://hlinksldjump" highlightClick="1"/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5198400"/>
            <a:ext cx="1440000" cy="1440000"/>
          </a:xfrm>
          <a:prstGeom prst="rect">
            <a:avLst/>
          </a:prstGeom>
        </p:spPr>
      </p:pic>
      <p:pic>
        <p:nvPicPr>
          <p:cNvPr id="59" name="Target 28">
            <a:hlinkClick r:id="rId57" action="ppaction://hlinksldjump"/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5198400"/>
            <a:ext cx="1440000" cy="1440000"/>
          </a:xfrm>
          <a:prstGeom prst="rect">
            <a:avLst/>
          </a:prstGeom>
        </p:spPr>
      </p:pic>
      <p:pic>
        <p:nvPicPr>
          <p:cNvPr id="66" name="Arrow 1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374108"/>
            <a:ext cx="120989" cy="720000"/>
          </a:xfrm>
          <a:prstGeom prst="rect">
            <a:avLst/>
          </a:prstGeom>
        </p:spPr>
      </p:pic>
      <p:pic>
        <p:nvPicPr>
          <p:cNvPr id="67" name="Arrow 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374107"/>
            <a:ext cx="120989" cy="720000"/>
          </a:xfrm>
          <a:prstGeom prst="rect">
            <a:avLst/>
          </a:prstGeom>
        </p:spPr>
      </p:pic>
      <p:pic>
        <p:nvPicPr>
          <p:cNvPr id="68" name="Arrow 3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374106"/>
            <a:ext cx="120989" cy="720000"/>
          </a:xfrm>
          <a:prstGeom prst="rect">
            <a:avLst/>
          </a:prstGeom>
        </p:spPr>
      </p:pic>
      <p:pic>
        <p:nvPicPr>
          <p:cNvPr id="69" name="Arrow 4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8" y="374106"/>
            <a:ext cx="120989" cy="720000"/>
          </a:xfrm>
          <a:prstGeom prst="rect">
            <a:avLst/>
          </a:prstGeom>
        </p:spPr>
      </p:pic>
      <p:pic>
        <p:nvPicPr>
          <p:cNvPr id="70" name="Arrow 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1" y="374107"/>
            <a:ext cx="120989" cy="720000"/>
          </a:xfrm>
          <a:prstGeom prst="rect">
            <a:avLst/>
          </a:prstGeom>
        </p:spPr>
      </p:pic>
      <p:pic>
        <p:nvPicPr>
          <p:cNvPr id="71" name="Arrow 6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6" y="374105"/>
            <a:ext cx="120989" cy="720000"/>
          </a:xfrm>
          <a:prstGeom prst="rect">
            <a:avLst/>
          </a:prstGeom>
        </p:spPr>
      </p:pic>
      <p:pic>
        <p:nvPicPr>
          <p:cNvPr id="72" name="Arrow 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3" y="374105"/>
            <a:ext cx="120989" cy="720000"/>
          </a:xfrm>
          <a:prstGeom prst="rect">
            <a:avLst/>
          </a:prstGeom>
        </p:spPr>
      </p:pic>
      <p:pic>
        <p:nvPicPr>
          <p:cNvPr id="73" name="Arrow 8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2025108"/>
            <a:ext cx="120989" cy="720000"/>
          </a:xfrm>
          <a:prstGeom prst="rect">
            <a:avLst/>
          </a:prstGeom>
        </p:spPr>
      </p:pic>
      <p:pic>
        <p:nvPicPr>
          <p:cNvPr id="74" name="Arrow 9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2025107"/>
            <a:ext cx="120989" cy="720000"/>
          </a:xfrm>
          <a:prstGeom prst="rect">
            <a:avLst/>
          </a:prstGeom>
        </p:spPr>
      </p:pic>
      <p:pic>
        <p:nvPicPr>
          <p:cNvPr id="75" name="Arrow 10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2025106"/>
            <a:ext cx="120989" cy="720000"/>
          </a:xfrm>
          <a:prstGeom prst="rect">
            <a:avLst/>
          </a:prstGeom>
        </p:spPr>
      </p:pic>
      <p:pic>
        <p:nvPicPr>
          <p:cNvPr id="76" name="Arrow 11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8" y="2025106"/>
            <a:ext cx="120989" cy="720000"/>
          </a:xfrm>
          <a:prstGeom prst="rect">
            <a:avLst/>
          </a:prstGeom>
        </p:spPr>
      </p:pic>
      <p:pic>
        <p:nvPicPr>
          <p:cNvPr id="77" name="Arrow 1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1" y="2025107"/>
            <a:ext cx="120989" cy="720000"/>
          </a:xfrm>
          <a:prstGeom prst="rect">
            <a:avLst/>
          </a:prstGeom>
        </p:spPr>
      </p:pic>
      <p:pic>
        <p:nvPicPr>
          <p:cNvPr id="78" name="Arrow 13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6" y="2025105"/>
            <a:ext cx="120989" cy="720000"/>
          </a:xfrm>
          <a:prstGeom prst="rect">
            <a:avLst/>
          </a:prstGeom>
        </p:spPr>
      </p:pic>
      <p:pic>
        <p:nvPicPr>
          <p:cNvPr id="79" name="Arrow 14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3" y="2025105"/>
            <a:ext cx="120989" cy="720000"/>
          </a:xfrm>
          <a:prstGeom prst="rect">
            <a:avLst/>
          </a:prstGeom>
        </p:spPr>
      </p:pic>
      <p:pic>
        <p:nvPicPr>
          <p:cNvPr id="80" name="Arrow 1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89" y="3718442"/>
            <a:ext cx="120989" cy="720000"/>
          </a:xfrm>
          <a:prstGeom prst="rect">
            <a:avLst/>
          </a:prstGeom>
        </p:spPr>
      </p:pic>
      <p:pic>
        <p:nvPicPr>
          <p:cNvPr id="81" name="Arrow 16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0" y="3718441"/>
            <a:ext cx="120989" cy="720000"/>
          </a:xfrm>
          <a:prstGeom prst="rect">
            <a:avLst/>
          </a:prstGeom>
        </p:spPr>
      </p:pic>
      <p:pic>
        <p:nvPicPr>
          <p:cNvPr id="82" name="Arrow 1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1" y="3718440"/>
            <a:ext cx="120989" cy="720000"/>
          </a:xfrm>
          <a:prstGeom prst="rect">
            <a:avLst/>
          </a:prstGeom>
        </p:spPr>
      </p:pic>
      <p:pic>
        <p:nvPicPr>
          <p:cNvPr id="83" name="Arrow 18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7" y="3718440"/>
            <a:ext cx="120989" cy="720000"/>
          </a:xfrm>
          <a:prstGeom prst="rect">
            <a:avLst/>
          </a:prstGeom>
        </p:spPr>
      </p:pic>
      <p:pic>
        <p:nvPicPr>
          <p:cNvPr id="84" name="Arrow 19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0" y="3718441"/>
            <a:ext cx="120989" cy="720000"/>
          </a:xfrm>
          <a:prstGeom prst="rect">
            <a:avLst/>
          </a:prstGeom>
        </p:spPr>
      </p:pic>
      <p:pic>
        <p:nvPicPr>
          <p:cNvPr id="85" name="Arrow 20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5" y="3718439"/>
            <a:ext cx="120989" cy="720000"/>
          </a:xfrm>
          <a:prstGeom prst="rect">
            <a:avLst/>
          </a:prstGeom>
        </p:spPr>
      </p:pic>
      <p:pic>
        <p:nvPicPr>
          <p:cNvPr id="86" name="Arrow 21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2" y="3718439"/>
            <a:ext cx="120989" cy="720000"/>
          </a:xfrm>
          <a:prstGeom prst="rect">
            <a:avLst/>
          </a:prstGeom>
        </p:spPr>
      </p:pic>
      <p:pic>
        <p:nvPicPr>
          <p:cNvPr id="87" name="Arrow 2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88" y="5344043"/>
            <a:ext cx="120989" cy="720000"/>
          </a:xfrm>
          <a:prstGeom prst="rect">
            <a:avLst/>
          </a:prstGeom>
        </p:spPr>
      </p:pic>
      <p:pic>
        <p:nvPicPr>
          <p:cNvPr id="88" name="Arrow 23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89" y="5344042"/>
            <a:ext cx="120989" cy="720000"/>
          </a:xfrm>
          <a:prstGeom prst="rect">
            <a:avLst/>
          </a:prstGeom>
        </p:spPr>
      </p:pic>
      <p:pic>
        <p:nvPicPr>
          <p:cNvPr id="89" name="Arrow 24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0" y="5344041"/>
            <a:ext cx="120989" cy="720000"/>
          </a:xfrm>
          <a:prstGeom prst="rect">
            <a:avLst/>
          </a:prstGeom>
        </p:spPr>
      </p:pic>
      <p:pic>
        <p:nvPicPr>
          <p:cNvPr id="90" name="Arrow 2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6" y="5344041"/>
            <a:ext cx="120989" cy="720000"/>
          </a:xfrm>
          <a:prstGeom prst="rect">
            <a:avLst/>
          </a:prstGeom>
        </p:spPr>
      </p:pic>
      <p:pic>
        <p:nvPicPr>
          <p:cNvPr id="91" name="Arrow 26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89" y="5344042"/>
            <a:ext cx="120989" cy="720000"/>
          </a:xfrm>
          <a:prstGeom prst="rect">
            <a:avLst/>
          </a:prstGeom>
        </p:spPr>
      </p:pic>
      <p:pic>
        <p:nvPicPr>
          <p:cNvPr id="92" name="Arrow 2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4" y="5344040"/>
            <a:ext cx="120989" cy="720000"/>
          </a:xfrm>
          <a:prstGeom prst="rect">
            <a:avLst/>
          </a:prstGeom>
        </p:spPr>
      </p:pic>
      <p:pic>
        <p:nvPicPr>
          <p:cNvPr id="93" name="Arrow 28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1" y="5344040"/>
            <a:ext cx="1209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"/>
                            </p:stCondLst>
                            <p:childTnLst>
                              <p:par>
                                <p:cTn id="10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"/>
                            </p:stCondLst>
                            <p:childTnLst>
                              <p:par>
                                <p:cTn id="12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"/>
                            </p:stCondLst>
                            <p:childTnLst>
                              <p:par>
                                <p:cTn id="13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"/>
                            </p:stCondLst>
                            <p:childTnLst>
                              <p:par>
                                <p:cTn id="14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"/>
                            </p:stCondLst>
                            <p:childTnLst>
                              <p:par>
                                <p:cTn id="15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"/>
                            </p:stCondLst>
                            <p:childTnLst>
                              <p:par>
                                <p:cTn id="16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"/>
                            </p:stCondLst>
                            <p:childTnLst>
                              <p:par>
                                <p:cTn id="17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"/>
                            </p:stCondLst>
                            <p:childTnLst>
                              <p:par>
                                <p:cTn id="18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"/>
                            </p:stCondLst>
                            <p:childTnLst>
                              <p:par>
                                <p:cTn id="19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"/>
                            </p:stCondLst>
                            <p:childTnLst>
                              <p:par>
                                <p:cTn id="21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0"/>
                            </p:stCondLst>
                            <p:childTnLst>
                              <p:par>
                                <p:cTn id="23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"/>
                            </p:stCondLst>
                            <p:childTnLst>
                              <p:par>
                                <p:cTn id="24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0"/>
                            </p:stCondLst>
                            <p:childTnLst>
                              <p:par>
                                <p:cTn id="25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"/>
                            </p:stCondLst>
                            <p:childTnLst>
                              <p:par>
                                <p:cTn id="26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"/>
                            </p:stCondLst>
                            <p:childTnLst>
                              <p:par>
                                <p:cTn id="27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00"/>
                            </p:stCondLst>
                            <p:childTnLst>
                              <p:par>
                                <p:cTn id="28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600"/>
                            </p:stCondLst>
                            <p:childTnLst>
                              <p:par>
                                <p:cTn id="29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00"/>
                            </p:stCondLst>
                            <p:childTnLst>
                              <p:par>
                                <p:cTn id="30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1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Жауап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dirty="0">
                <a:solidFill>
                  <a:srgbClr val="FF0000"/>
                </a:solidFill>
              </a:rPr>
              <a:t>Сұрақ жазасыз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6" name="Back Button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ea typeface="HGPSoeiKakupoptai" panose="040B0A00000000000000" pitchFamily="82" charset="-128"/>
                <a:cs typeface="Times New Roman" panose="02020603050405020304" pitchFamily="18" charset="0"/>
              </a:rPr>
              <a:t>Артқа</a:t>
            </a:r>
            <a:endParaRPr lang="en-GB" sz="2800" dirty="0"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113</Words>
  <Application>Microsoft Office PowerPoint</Application>
  <PresentationFormat>Широкоэкранный</PresentationFormat>
  <Paragraphs>85</Paragraphs>
  <Slides>30</Slides>
  <Notes>0</Notes>
  <HiddenSlides>28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Calisto MT</vt:lpstr>
      <vt:lpstr>HGPSoeiKakupoptai</vt:lpstr>
      <vt:lpstr>Times New Roman</vt:lpstr>
      <vt:lpstr>Wingdings 2</vt:lpstr>
      <vt:lpstr>Slate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tekhnologic</dc:creator>
  <cp:lastModifiedBy>User</cp:lastModifiedBy>
  <cp:revision>2</cp:revision>
  <dcterms:created xsi:type="dcterms:W3CDTF">2017-03-18T02:43:21Z</dcterms:created>
  <dcterms:modified xsi:type="dcterms:W3CDTF">2025-10-22T05:54:00Z</dcterms:modified>
</cp:coreProperties>
</file>